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2057400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6858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Electronic Waste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6668" y="2057400"/>
            <a:ext cx="5003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We’ll take: TV, computers, VCR, monitors, printers,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laptops, stereos, cell phones, etc.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backhaulpd\Local Settings\Temporary Internet Files\Content.IE5\YHBB6P1J\MC90005396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990601"/>
            <a:ext cx="991716" cy="9906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529569" y="5882833"/>
            <a:ext cx="36968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FREE </a:t>
            </a:r>
            <a:r>
              <a:rPr lang="en-US" sz="2000" b="1" dirty="0" smtClean="0">
                <a:solidFill>
                  <a:srgbClr val="FF0000"/>
                </a:solidFill>
              </a:rPr>
              <a:t>FOR RESIDENTS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$0.25/</a:t>
            </a:r>
            <a:r>
              <a:rPr lang="en-US" sz="2000" b="1" dirty="0" err="1" smtClean="0">
                <a:solidFill>
                  <a:srgbClr val="FF0000"/>
                </a:solidFill>
              </a:rPr>
              <a:t>lb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for commercial e-waste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Documents and Settings\backhaulpd\Local Settings\Temporary Internet Files\Content.IE5\FOMQQY56\MC90043264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362200"/>
            <a:ext cx="1219200" cy="1219200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0" y="3124200"/>
            <a:ext cx="6858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Friday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June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1st</a:t>
            </a:r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&amp;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Saturday 2nd</a:t>
            </a:r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10am-4pm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934200"/>
            <a:ext cx="6858000" cy="2209800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0070C0"/>
                </a:solidFill>
              </a:rPr>
              <a:t>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7010400"/>
            <a:ext cx="6858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Why should you recycle your electronics?</a:t>
            </a:r>
          </a:p>
          <a:p>
            <a:endParaRPr lang="en-US" sz="300" dirty="0" smtClean="0"/>
          </a:p>
        </p:txBody>
      </p:sp>
      <p:pic>
        <p:nvPicPr>
          <p:cNvPr id="18" name="Picture 17" descr="Copy of clear-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3300" y="5791200"/>
            <a:ext cx="1068500" cy="1092880"/>
          </a:xfrm>
          <a:prstGeom prst="rect">
            <a:avLst/>
          </a:prstGeom>
        </p:spPr>
      </p:pic>
      <p:pic>
        <p:nvPicPr>
          <p:cNvPr id="19" name="Picture 18" descr="City of nome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867400"/>
            <a:ext cx="990600" cy="99555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24000" y="2743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Drop off location in the parking lot between </a:t>
            </a:r>
          </a:p>
          <a:p>
            <a:pPr algn="ctr"/>
            <a:r>
              <a:rPr lang="en-US" sz="1400" b="1" dirty="0" smtClean="0"/>
              <a:t>Kawerak  &amp; the Methodist Church, Seppala Drive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869846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For more info</a:t>
            </a:r>
            <a:r>
              <a:rPr lang="en-US" b="1" i="1" smtClean="0"/>
              <a:t>:  Vanessa at 443-4258  or vtahbone@kawerak.org</a:t>
            </a:r>
            <a:endParaRPr lang="en-US" b="1" i="1" dirty="0"/>
          </a:p>
        </p:txBody>
      </p:sp>
      <p:pic>
        <p:nvPicPr>
          <p:cNvPr id="1032" name="Picture 8" descr="C:\Documents and Settings\backhaulpd\Local Settings\Temporary Internet Files\Content.IE5\18J9Q0XJ\MC900431575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2209800"/>
            <a:ext cx="1143000" cy="1150619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895600" y="5574268"/>
            <a:ext cx="1375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We charge: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24000" y="914400"/>
            <a:ext cx="4419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Event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7364105"/>
            <a:ext cx="67056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Electronic waste (e-waste) is easily recycled into new products.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E-waste is filling up our landfills faster than any other product.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Electronic waste contains hazardous materials such as lead,             arsenic, and harmful plastics that contaminate our environment.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122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Anahma Shannon</dc:creator>
  <cp:lastModifiedBy>Vanessa Tahbone</cp:lastModifiedBy>
  <cp:revision>31</cp:revision>
  <cp:lastPrinted>2018-05-08T23:40:42Z</cp:lastPrinted>
  <dcterms:created xsi:type="dcterms:W3CDTF">2006-08-16T00:00:00Z</dcterms:created>
  <dcterms:modified xsi:type="dcterms:W3CDTF">2018-05-08T23:51:59Z</dcterms:modified>
</cp:coreProperties>
</file>